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2" r:id="rId1"/>
  </p:sldMasterIdLst>
  <p:notesMasterIdLst>
    <p:notesMasterId r:id="rId12"/>
  </p:notesMasterIdLst>
  <p:sldIdLst>
    <p:sldId id="256" r:id="rId2"/>
    <p:sldId id="264" r:id="rId3"/>
    <p:sldId id="271" r:id="rId4"/>
    <p:sldId id="270" r:id="rId5"/>
    <p:sldId id="263" r:id="rId6"/>
    <p:sldId id="269" r:id="rId7"/>
    <p:sldId id="266" r:id="rId8"/>
    <p:sldId id="267" r:id="rId9"/>
    <p:sldId id="265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03"/>
    <p:restoredTop sz="77949" autoAdjust="0"/>
  </p:normalViewPr>
  <p:slideViewPr>
    <p:cSldViewPr snapToGrid="0" snapToObjects="1">
      <p:cViewPr varScale="1">
        <p:scale>
          <a:sx n="74" d="100"/>
          <a:sy n="74" d="100"/>
        </p:scale>
        <p:origin x="-1072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gif>
</file>

<file path=ppt/media/image11.gif>
</file>

<file path=ppt/media/image12.tiff>
</file>

<file path=ppt/media/image13.tiff>
</file>

<file path=ppt/media/image14.png>
</file>

<file path=ppt/media/image15.png>
</file>

<file path=ppt/media/image16.tiff>
</file>

<file path=ppt/media/image17.png>
</file>

<file path=ppt/media/image18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1B0D7-E2BF-3B48-AB3D-112572080DA4}" type="datetimeFigureOut">
              <a:rPr lang="en-US" smtClean="0"/>
              <a:t>4/26/17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178A98-DD6B-CC49-B5C2-EDCE777079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39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 378 - iOS Mobile Computing                                Date: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 Presentation Evaluation                                               (do not write your name)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1 Name (P1):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2 Name (P2):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3 Name (P3):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4 Name (P4):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5 Name (P5):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Presentation 6 Name (P6):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 a scale of 1 - 5 (5 being best), rate the following aspects of each presentation: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 Interest: How interesting is the application.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 Flow: The application ﬂow was done well. It had a logical, intuitive ﬂow.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 Delivery: The quality of the delivery of the presentation - e.g. spoke clearly, etc.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 Overall: Your overall impression of the application.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Additional comments: (identify which presentation a comment relates to)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5571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559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91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91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91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21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78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725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62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178A98-DD6B-CC49-B5C2-EDCE777079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24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2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rgbClr val="0070C0">
                <a:alpha val="8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2623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extLst mod="1">
    <p:ext uri="{DCECCB84-F9BA-43D5-87BE-67443E8EF086}">
      <p15:sldGuideLst xmlns:p15="http://schemas.microsoft.com/office/powerpoint/2012/main" xmlns="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8621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75471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0349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47033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24D31-43A5-475A-80CF-332C9F6DCF35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4806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3359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221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901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7266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0876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extLst mod="1">
    <p:ext uri="{DCECCB84-F9BA-43D5-87BE-67443E8EF086}">
      <p15:sldGuideLst xmlns:p15="http://schemas.microsoft.com/office/powerpoint/2012/main" xmlns="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39775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extLst mod="1">
    <p:ext uri="{DCECCB84-F9BA-43D5-87BE-67443E8EF086}">
      <p15:sldGuideLst xmlns:p15="http://schemas.microsoft.com/office/powerpoint/2012/main" xmlns="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601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4916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extLst mod="1">
    <p:ext uri="{DCECCB84-F9BA-43D5-87BE-67443E8EF086}">
      <p15:sldGuideLst xmlns:p15="http://schemas.microsoft.com/office/powerpoint/2012/main" xmlns="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42977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extLst mod="1">
    <p:ext uri="{DCECCB84-F9BA-43D5-87BE-67443E8EF086}">
      <p15:sldGuideLst xmlns:p15="http://schemas.microsoft.com/office/powerpoint/2012/main" xmlns="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3717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4/26/17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309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  <p:sldLayoutId id="2147483954" r:id="rId12"/>
    <p:sldLayoutId id="2147483955" r:id="rId13"/>
    <p:sldLayoutId id="2147483956" r:id="rId14"/>
    <p:sldLayoutId id="2147483957" r:id="rId15"/>
    <p:sldLayoutId id="2147483958" r:id="rId16"/>
  </p:sldLayoutIdLst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tiff"/><Relationship Id="rId5" Type="http://schemas.openxmlformats.org/officeDocument/2006/relationships/image" Target="../media/image17.png"/><Relationship Id="rId6" Type="http://schemas.openxmlformats.org/officeDocument/2006/relationships/image" Target="../media/image1.tiff"/><Relationship Id="rId7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8.gif"/><Relationship Id="rId5" Type="http://schemas.openxmlformats.org/officeDocument/2006/relationships/image" Target="../media/image9.gif"/><Relationship Id="rId6" Type="http://schemas.openxmlformats.org/officeDocument/2006/relationships/image" Target="../media/image10.gif"/><Relationship Id="rId7" Type="http://schemas.openxmlformats.org/officeDocument/2006/relationships/image" Target="../media/image11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3.tiff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Run </a:t>
            </a:r>
            <a:r>
              <a:rPr lang="en-US" dirty="0" err="1" smtClean="0">
                <a:solidFill>
                  <a:srgbClr val="0070C0"/>
                </a:solidFill>
              </a:rPr>
              <a:t>Bevo</a:t>
            </a:r>
            <a:r>
              <a:rPr lang="en-US" dirty="0" smtClean="0">
                <a:solidFill>
                  <a:srgbClr val="0070C0"/>
                </a:solidFill>
              </a:rPr>
              <a:t> Run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Jacqueline Corona</a:t>
            </a:r>
          </a:p>
          <a:p>
            <a:r>
              <a:rPr lang="en-US" dirty="0" smtClean="0"/>
              <a:t>Rachel </a:t>
            </a:r>
            <a:r>
              <a:rPr lang="en-US" dirty="0"/>
              <a:t>A</a:t>
            </a:r>
            <a:r>
              <a:rPr lang="en-US" dirty="0" smtClean="0"/>
              <a:t>ndrews</a:t>
            </a:r>
          </a:p>
          <a:p>
            <a:r>
              <a:rPr lang="en-US" dirty="0" err="1" smtClean="0"/>
              <a:t>Patrizio</a:t>
            </a:r>
            <a:r>
              <a:rPr lang="en-US" dirty="0" smtClean="0"/>
              <a:t> </a:t>
            </a:r>
            <a:r>
              <a:rPr lang="en-US" dirty="0"/>
              <a:t>C</a:t>
            </a:r>
            <a:r>
              <a:rPr lang="en-US" dirty="0" smtClean="0"/>
              <a:t>hiquini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869758" y="210739"/>
            <a:ext cx="7766936" cy="47506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0070C0"/>
                </a:solidFill>
              </a:rPr>
              <a:t>GROUP 11   ||  </a:t>
            </a:r>
            <a:r>
              <a:rPr lang="en-US" dirty="0" err="1" smtClean="0">
                <a:solidFill>
                  <a:srgbClr val="0070C0"/>
                </a:solidFill>
              </a:rPr>
              <a:t>iOS</a:t>
            </a:r>
            <a:r>
              <a:rPr lang="en-US" dirty="0" smtClean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Mobile Computing Presents: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647" y="2116435"/>
            <a:ext cx="38100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9903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7597385" y="3349588"/>
            <a:ext cx="2481351" cy="1054045"/>
            <a:chOff x="7597385" y="3349588"/>
            <a:chExt cx="2481351" cy="1054045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7385" y="3355384"/>
              <a:ext cx="1048249" cy="1048249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13936" y="3355384"/>
              <a:ext cx="1048249" cy="1048249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30487" y="3349588"/>
              <a:ext cx="1048249" cy="1048249"/>
            </a:xfrm>
            <a:prstGeom prst="rect">
              <a:avLst/>
            </a:prstGeom>
          </p:spPr>
        </p:pic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7386" y="2847221"/>
            <a:ext cx="2471356" cy="87355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67339">
            <a:off x="807760" y="4215077"/>
            <a:ext cx="3200093" cy="20533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132278"/>
            <a:ext cx="4251115" cy="14885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0" name="Title 1"/>
          <p:cNvSpPr txBox="1">
            <a:spLocks/>
          </p:cNvSpPr>
          <p:nvPr/>
        </p:nvSpPr>
        <p:spPr>
          <a:xfrm>
            <a:off x="1226127" y="2136934"/>
            <a:ext cx="7730837" cy="1749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6000" smtClean="0">
                <a:solidFill>
                  <a:srgbClr val="0070C0"/>
                </a:solidFill>
              </a:rPr>
              <a:t>Thank You</a:t>
            </a:r>
            <a:endParaRPr lang="en-US" sz="6000" dirty="0">
              <a:solidFill>
                <a:srgbClr val="0070C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16460" y="4431834"/>
            <a:ext cx="3200093" cy="205339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18407">
            <a:off x="-3545577" y="1760779"/>
            <a:ext cx="3200093" cy="20533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25022">
            <a:off x="15235587" y="5152069"/>
            <a:ext cx="3200093" cy="205339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0333" y="5130675"/>
            <a:ext cx="4251115" cy="14885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r="75384"/>
          <a:stretch/>
        </p:blipFill>
        <p:spPr>
          <a:xfrm>
            <a:off x="8471609" y="5130675"/>
            <a:ext cx="1046463" cy="14885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327" y="5632010"/>
            <a:ext cx="2819400" cy="98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33225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52078E-6 4.72588E-6 C 0.07074 0.01758 0.1416 0.03539 0.19487 -0.02637 C 0.24815 -0.08814 0.26261 -0.30419 0.3194 -0.37012 C 0.3762 -0.43627 0.46594 -0.37127 0.53589 -0.42286 C 0.60584 -0.47444 0.6371 -0.71779 0.73884 -0.68009 C 0.84057 -0.64238 1.07894 -0.29332 1.14616 -0.19709 " pathEditMode="relative" ptsTypes="aaaaaA">
                                      <p:cBhvr>
                                        <p:cTn id="12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348584" y="4209116"/>
            <a:ext cx="1858164" cy="1858164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82053" y="1930400"/>
            <a:ext cx="2631183" cy="1874649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23316" y="1595617"/>
            <a:ext cx="2682848" cy="2051435"/>
          </a:xfrm>
          <a:prstGeom prst="rect">
            <a:avLst/>
          </a:prstGeom>
        </p:spPr>
      </p:pic>
      <p:sp>
        <p:nvSpPr>
          <p:cNvPr id="34" name="Subtitle 2"/>
          <p:cNvSpPr txBox="1">
            <a:spLocks/>
          </p:cNvSpPr>
          <p:nvPr/>
        </p:nvSpPr>
        <p:spPr>
          <a:xfrm>
            <a:off x="823316" y="3983197"/>
            <a:ext cx="2976100" cy="19317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Showcase: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UT Austin history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Increase knowledge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Start UT conversation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5" name="Subtitle 2"/>
          <p:cNvSpPr txBox="1">
            <a:spLocks/>
          </p:cNvSpPr>
          <p:nvPr/>
        </p:nvSpPr>
        <p:spPr>
          <a:xfrm>
            <a:off x="3899246" y="2141165"/>
            <a:ext cx="3173906" cy="19317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Target Audience:</a:t>
            </a:r>
            <a:endParaRPr lang="en-US" sz="2400" b="1" dirty="0" smtClean="0">
              <a:solidFill>
                <a:srgbClr val="00B0F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New outlet for information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Focus points about UT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</a:t>
            </a:r>
            <a:r>
              <a:rPr lang="en-US" dirty="0" smtClean="0">
                <a:solidFill>
                  <a:srgbClr val="0070C0"/>
                </a:solidFill>
              </a:rPr>
              <a:t>Digital Interaction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6" name="Subtitle 2"/>
          <p:cNvSpPr txBox="1">
            <a:spLocks/>
          </p:cNvSpPr>
          <p:nvPr/>
        </p:nvSpPr>
        <p:spPr>
          <a:xfrm>
            <a:off x="7172982" y="3987800"/>
            <a:ext cx="3173906" cy="19317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Relationships: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Break the ice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Create friendships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Release stress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7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Interest: So why the application?</a:t>
            </a:r>
            <a:endParaRPr lang="en-US" sz="4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6267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7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Contributions</a:t>
            </a:r>
            <a:endParaRPr lang="en-US" sz="4000" dirty="0">
              <a:solidFill>
                <a:srgbClr val="0070C0"/>
              </a:solidFill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823315" y="1465729"/>
            <a:ext cx="9543059" cy="502714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0070C0"/>
                </a:solidFill>
              </a:rPr>
              <a:t>Patrizio </a:t>
            </a:r>
            <a:r>
              <a:rPr lang="en-US" b="1" dirty="0">
                <a:solidFill>
                  <a:srgbClr val="0070C0"/>
                </a:solidFill>
              </a:rPr>
              <a:t>Chiquini: </a:t>
            </a:r>
          </a:p>
          <a:p>
            <a:pPr algn="l"/>
            <a:r>
              <a:rPr lang="en-US" dirty="0">
                <a:solidFill>
                  <a:srgbClr val="0070C0"/>
                </a:solidFill>
              </a:rPr>
              <a:t>* </a:t>
            </a:r>
            <a:r>
              <a:rPr lang="en-US" dirty="0" err="1">
                <a:solidFill>
                  <a:srgbClr val="0070C0"/>
                </a:solidFill>
              </a:rPr>
              <a:t>Bevo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 smtClean="0">
                <a:solidFill>
                  <a:srgbClr val="0070C0"/>
                </a:solidFill>
              </a:rPr>
              <a:t>Animations and </a:t>
            </a:r>
            <a:r>
              <a:rPr lang="en-US" dirty="0">
                <a:solidFill>
                  <a:srgbClr val="0070C0"/>
                </a:solidFill>
              </a:rPr>
              <a:t>some UI</a:t>
            </a:r>
          </a:p>
          <a:p>
            <a:pPr algn="l"/>
            <a:r>
              <a:rPr lang="en-US" dirty="0">
                <a:solidFill>
                  <a:srgbClr val="0070C0"/>
                </a:solidFill>
              </a:rPr>
              <a:t>* </a:t>
            </a:r>
            <a:r>
              <a:rPr lang="en-US" dirty="0" err="1">
                <a:solidFill>
                  <a:srgbClr val="0070C0"/>
                </a:solidFill>
              </a:rPr>
              <a:t>SpriteKit</a:t>
            </a:r>
            <a:r>
              <a:rPr lang="en-US" dirty="0">
                <a:solidFill>
                  <a:srgbClr val="0070C0"/>
                </a:solidFill>
              </a:rPr>
              <a:t> Scenes Editor/Transitions</a:t>
            </a:r>
          </a:p>
          <a:p>
            <a:pPr algn="l"/>
            <a:r>
              <a:rPr lang="en-US" dirty="0">
                <a:solidFill>
                  <a:srgbClr val="0070C0"/>
                </a:solidFill>
              </a:rPr>
              <a:t>* </a:t>
            </a:r>
            <a:r>
              <a:rPr lang="en-US" dirty="0" smtClean="0">
                <a:solidFill>
                  <a:srgbClr val="0070C0"/>
                </a:solidFill>
              </a:rPr>
              <a:t>Altering </a:t>
            </a:r>
            <a:r>
              <a:rPr lang="en-US" dirty="0">
                <a:solidFill>
                  <a:srgbClr val="0070C0"/>
                </a:solidFill>
              </a:rPr>
              <a:t>Each Scenes Difficulty (managing items/platforms/enemies)</a:t>
            </a:r>
          </a:p>
          <a:p>
            <a:pPr algn="l"/>
            <a:r>
              <a:rPr lang="en-US" dirty="0">
                <a:solidFill>
                  <a:srgbClr val="0070C0"/>
                </a:solidFill>
              </a:rPr>
              <a:t>* Proper Calculation of the Point System</a:t>
            </a:r>
          </a:p>
          <a:p>
            <a:pPr algn="l"/>
            <a:endParaRPr lang="en-US" dirty="0">
              <a:solidFill>
                <a:srgbClr val="0070C0"/>
              </a:solidFill>
            </a:endParaRPr>
          </a:p>
          <a:p>
            <a:pPr algn="l"/>
            <a:r>
              <a:rPr lang="en-US" b="1" dirty="0">
                <a:solidFill>
                  <a:srgbClr val="0070C0"/>
                </a:solidFill>
              </a:rPr>
              <a:t>Rachel Andrews: </a:t>
            </a:r>
          </a:p>
          <a:p>
            <a:pPr algn="l"/>
            <a:r>
              <a:rPr lang="en-US" dirty="0">
                <a:solidFill>
                  <a:srgbClr val="0070C0"/>
                </a:solidFill>
              </a:rPr>
              <a:t>* Login Screen</a:t>
            </a:r>
          </a:p>
          <a:p>
            <a:pPr algn="l"/>
            <a:r>
              <a:rPr lang="en-US" dirty="0">
                <a:solidFill>
                  <a:srgbClr val="0070C0"/>
                </a:solidFill>
              </a:rPr>
              <a:t>* Registration Scene</a:t>
            </a:r>
          </a:p>
          <a:p>
            <a:pPr algn="l"/>
            <a:r>
              <a:rPr lang="en-US" dirty="0">
                <a:solidFill>
                  <a:srgbClr val="0070C0"/>
                </a:solidFill>
              </a:rPr>
              <a:t>* Trivia Question Screen</a:t>
            </a:r>
          </a:p>
          <a:p>
            <a:pPr algn="l"/>
            <a:r>
              <a:rPr lang="en-US" dirty="0">
                <a:solidFill>
                  <a:srgbClr val="0070C0"/>
                </a:solidFill>
              </a:rPr>
              <a:t>* Creating Database of Questions</a:t>
            </a:r>
          </a:p>
          <a:p>
            <a:pPr algn="l"/>
            <a:r>
              <a:rPr lang="en-US" dirty="0">
                <a:solidFill>
                  <a:srgbClr val="0070C0"/>
                </a:solidFill>
              </a:rPr>
              <a:t>* Implementing </a:t>
            </a:r>
            <a:r>
              <a:rPr lang="en-US" dirty="0" err="1">
                <a:solidFill>
                  <a:srgbClr val="0070C0"/>
                </a:solidFill>
              </a:rPr>
              <a:t>UserInfo</a:t>
            </a:r>
            <a:r>
              <a:rPr lang="en-US" dirty="0">
                <a:solidFill>
                  <a:srgbClr val="0070C0"/>
                </a:solidFill>
              </a:rPr>
              <a:t>() to keep track of points per game play</a:t>
            </a:r>
          </a:p>
          <a:p>
            <a:pPr algn="l"/>
            <a:endParaRPr lang="en-US" dirty="0">
              <a:solidFill>
                <a:srgbClr val="0070C0"/>
              </a:solidFill>
            </a:endParaRPr>
          </a:p>
          <a:p>
            <a:pPr algn="l"/>
            <a:r>
              <a:rPr lang="en-US" b="1" dirty="0">
                <a:solidFill>
                  <a:srgbClr val="0070C0"/>
                </a:solidFill>
              </a:rPr>
              <a:t>Jacqueline Corona</a:t>
            </a:r>
            <a:r>
              <a:rPr lang="en-US" b="1" dirty="0" smtClean="0">
                <a:solidFill>
                  <a:srgbClr val="0070C0"/>
                </a:solidFill>
              </a:rPr>
              <a:t>:</a:t>
            </a:r>
            <a:endParaRPr lang="en-US" b="1" dirty="0">
              <a:solidFill>
                <a:srgbClr val="0070C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* UI </a:t>
            </a:r>
            <a:r>
              <a:rPr lang="en-US" dirty="0">
                <a:solidFill>
                  <a:srgbClr val="0070C0"/>
                </a:solidFill>
              </a:rPr>
              <a:t>Implementation (4 level scenes and 4 enemies</a:t>
            </a:r>
            <a:r>
              <a:rPr lang="en-US" dirty="0" smtClean="0">
                <a:solidFill>
                  <a:srgbClr val="0070C0"/>
                </a:solidFill>
              </a:rPr>
              <a:t>)</a:t>
            </a:r>
            <a:endParaRPr lang="en-US" dirty="0">
              <a:solidFill>
                <a:srgbClr val="0070C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* Keeping </a:t>
            </a:r>
            <a:r>
              <a:rPr lang="en-US" dirty="0">
                <a:solidFill>
                  <a:srgbClr val="0070C0"/>
                </a:solidFill>
              </a:rPr>
              <a:t>Consistency Between </a:t>
            </a:r>
            <a:r>
              <a:rPr lang="en-US" dirty="0" smtClean="0">
                <a:solidFill>
                  <a:srgbClr val="0070C0"/>
                </a:solidFill>
              </a:rPr>
              <a:t>Scenes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* Making and keeping the application’s image </a:t>
            </a:r>
            <a:r>
              <a:rPr lang="en-US" dirty="0" err="1" smtClean="0">
                <a:solidFill>
                  <a:srgbClr val="0070C0"/>
                </a:solidFill>
              </a:rPr>
              <a:t>consistancy</a:t>
            </a:r>
            <a:endParaRPr lang="en-US" dirty="0">
              <a:solidFill>
                <a:srgbClr val="0070C0"/>
              </a:solidFill>
            </a:endParaRPr>
          </a:p>
          <a:p>
            <a:pPr algn="l"/>
            <a:endParaRPr lang="en-US" dirty="0" smtClean="0">
              <a:solidFill>
                <a:srgbClr val="0070C0"/>
              </a:solidFill>
            </a:endParaRPr>
          </a:p>
          <a:p>
            <a:pPr algn="l"/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7933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7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Challenges</a:t>
            </a:r>
            <a:endParaRPr lang="en-US" sz="4000" dirty="0">
              <a:solidFill>
                <a:srgbClr val="0070C0"/>
              </a:solidFill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823316" y="2529354"/>
            <a:ext cx="6606184" cy="25275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0070C0"/>
                </a:solidFill>
              </a:rPr>
              <a:t>- </a:t>
            </a:r>
            <a:r>
              <a:rPr lang="en-US" dirty="0" err="1" smtClean="0">
                <a:solidFill>
                  <a:srgbClr val="0070C0"/>
                </a:solidFill>
              </a:rPr>
              <a:t>SpriteKit</a:t>
            </a:r>
            <a:r>
              <a:rPr lang="en-US" dirty="0" smtClean="0">
                <a:solidFill>
                  <a:srgbClr val="0070C0"/>
                </a:solidFill>
              </a:rPr>
              <a:t> API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Transitions between Storyboards and Scenes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Level Difficulties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Keeping Track 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869666" y="1920875"/>
            <a:ext cx="3289489" cy="313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951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81877" y="667184"/>
            <a:ext cx="9992140" cy="5713737"/>
            <a:chOff x="79512" y="0"/>
            <a:chExt cx="11993218" cy="685800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5581040" y="0"/>
              <a:ext cx="3766825" cy="616888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39" t="36426" r="46276" b="49468"/>
            <a:stretch/>
          </p:blipFill>
          <p:spPr>
            <a:xfrm>
              <a:off x="6293253" y="408767"/>
              <a:ext cx="198783" cy="1619575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2" t="36426" r="46075" b="49468"/>
            <a:stretch/>
          </p:blipFill>
          <p:spPr>
            <a:xfrm rot="16200000">
              <a:off x="6217827" y="-623718"/>
              <a:ext cx="319500" cy="1619575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-1"/>
            <a:stretch/>
          </p:blipFill>
          <p:spPr>
            <a:xfrm>
              <a:off x="79512" y="0"/>
              <a:ext cx="5605589" cy="6858000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319" t="9757" r="4265" b="6363"/>
            <a:stretch/>
          </p:blipFill>
          <p:spPr>
            <a:xfrm>
              <a:off x="5768390" y="927651"/>
              <a:ext cx="2676940" cy="5241235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0" t="63961" r="57084" b="12464"/>
            <a:stretch/>
          </p:blipFill>
          <p:spPr>
            <a:xfrm>
              <a:off x="3174180" y="14474"/>
              <a:ext cx="2399946" cy="1349278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2" t="14880" r="58071" b="61159"/>
            <a:stretch/>
          </p:blipFill>
          <p:spPr>
            <a:xfrm>
              <a:off x="9289773" y="2607365"/>
              <a:ext cx="2782957" cy="164327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774" t="33630" r="29648" b="62221"/>
            <a:stretch/>
          </p:blipFill>
          <p:spPr>
            <a:xfrm>
              <a:off x="8468139" y="3299791"/>
              <a:ext cx="821634" cy="265044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2846223" y="1590260"/>
              <a:ext cx="1292088" cy="229469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2882306" y="3314265"/>
              <a:ext cx="1292088" cy="22946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99349" y="3335366"/>
              <a:ext cx="1292088" cy="229469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273685" y="5096684"/>
              <a:ext cx="1075106" cy="190934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5840025" y="2464903"/>
              <a:ext cx="1075106" cy="331306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5840025" y="4333461"/>
              <a:ext cx="1075106" cy="284923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3849525" y="3157329"/>
              <a:ext cx="1815738" cy="419754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52" r="51747" b="93141"/>
            <a:stretch/>
          </p:blipFill>
          <p:spPr>
            <a:xfrm>
              <a:off x="3836600" y="1445002"/>
              <a:ext cx="1075106" cy="299397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535" t="34017" r="29648" b="62221"/>
            <a:stretch/>
          </p:blipFill>
          <p:spPr>
            <a:xfrm rot="16200000">
              <a:off x="4214472" y="1469488"/>
              <a:ext cx="451796" cy="240323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449" t="33653" r="29648" b="61130"/>
            <a:stretch/>
          </p:blipFill>
          <p:spPr>
            <a:xfrm rot="5400000">
              <a:off x="6749050" y="347870"/>
              <a:ext cx="742123" cy="357808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449" t="33653" r="29648" b="61130"/>
            <a:stretch/>
          </p:blipFill>
          <p:spPr>
            <a:xfrm rot="10800000">
              <a:off x="5644522" y="206986"/>
              <a:ext cx="742123" cy="357808"/>
            </a:xfrm>
            <a:prstGeom prst="rect">
              <a:avLst/>
            </a:prstGeom>
          </p:spPr>
        </p:pic>
        <p:sp>
          <p:nvSpPr>
            <p:cNvPr id="29" name="Rectangle 28"/>
            <p:cNvSpPr/>
            <p:nvPr/>
          </p:nvSpPr>
          <p:spPr>
            <a:xfrm>
              <a:off x="5847160" y="960782"/>
              <a:ext cx="2620980" cy="5208103"/>
            </a:xfrm>
            <a:prstGeom prst="rect">
              <a:avLst/>
            </a:prstGeom>
            <a:noFill/>
            <a:ln w="28575">
              <a:solidFill>
                <a:srgbClr val="0070C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itle 1"/>
          <p:cNvSpPr txBox="1">
            <a:spLocks/>
          </p:cNvSpPr>
          <p:nvPr/>
        </p:nvSpPr>
        <p:spPr>
          <a:xfrm>
            <a:off x="823316" y="-525745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Functionalities:</a:t>
            </a:r>
            <a:endParaRPr lang="en-US" sz="4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1827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18" y="576498"/>
            <a:ext cx="3969329" cy="22294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18" y="3719946"/>
            <a:ext cx="3969329" cy="22360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5618" y="596345"/>
            <a:ext cx="3969329" cy="22095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5618" y="3746408"/>
            <a:ext cx="3969329" cy="2209593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893617" y="2906243"/>
            <a:ext cx="3969329" cy="813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smtClean="0">
                <a:solidFill>
                  <a:srgbClr val="00B0F0"/>
                </a:solidFill>
              </a:rPr>
              <a:t>UT Campus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5394754" y="2805938"/>
            <a:ext cx="3969329" cy="813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B0F0"/>
                </a:solidFill>
              </a:rPr>
              <a:t>Downtown Austin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93616" y="5961168"/>
            <a:ext cx="3969329" cy="813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B0F0"/>
                </a:solidFill>
              </a:rPr>
              <a:t>DKR Football Game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5465618" y="5956000"/>
            <a:ext cx="3969329" cy="8137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dirty="0" smtClean="0">
                <a:solidFill>
                  <a:srgbClr val="00B0F0"/>
                </a:solidFill>
              </a:rPr>
              <a:t>UT Campus (Graduation)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0819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0" name="Title 1"/>
          <p:cNvSpPr txBox="1">
            <a:spLocks/>
          </p:cNvSpPr>
          <p:nvPr/>
        </p:nvSpPr>
        <p:spPr>
          <a:xfrm>
            <a:off x="4530436" y="2136934"/>
            <a:ext cx="2223655" cy="174926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6000" dirty="0" smtClean="0">
                <a:solidFill>
                  <a:srgbClr val="0070C0"/>
                </a:solidFill>
              </a:rPr>
              <a:t>Demo</a:t>
            </a:r>
            <a:endParaRPr lang="en-US" sz="6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73882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0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The Last Release</a:t>
            </a:r>
            <a:endParaRPr lang="en-US" sz="4000" dirty="0">
              <a:solidFill>
                <a:srgbClr val="0070C0"/>
              </a:solidFill>
            </a:endParaRPr>
          </a:p>
        </p:txBody>
      </p:sp>
      <p:sp>
        <p:nvSpPr>
          <p:cNvPr id="32" name="Subtitle 2"/>
          <p:cNvSpPr txBox="1">
            <a:spLocks/>
          </p:cNvSpPr>
          <p:nvPr/>
        </p:nvSpPr>
        <p:spPr>
          <a:xfrm>
            <a:off x="1550679" y="2057170"/>
            <a:ext cx="4492083" cy="30228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Additional Features: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Character Options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</a:t>
            </a:r>
            <a:r>
              <a:rPr lang="en-US" dirty="0" smtClean="0">
                <a:solidFill>
                  <a:srgbClr val="0070C0"/>
                </a:solidFill>
              </a:rPr>
              <a:t>Main Menu Music</a:t>
            </a:r>
            <a:endParaRPr lang="en-US" dirty="0" smtClean="0">
              <a:solidFill>
                <a:srgbClr val="0070C0"/>
              </a:solidFill>
            </a:endParaRP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More Sound Effects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Competitive </a:t>
            </a:r>
            <a:r>
              <a:rPr lang="en-US" dirty="0" smtClean="0">
                <a:solidFill>
                  <a:srgbClr val="0070C0"/>
                </a:solidFill>
              </a:rPr>
              <a:t>Leaderboard 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 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MORE </a:t>
            </a:r>
            <a:r>
              <a:rPr lang="en-US" dirty="0" smtClean="0">
                <a:solidFill>
                  <a:srgbClr val="0070C0"/>
                </a:solidFill>
              </a:rPr>
              <a:t>FUN!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1650" y="1130171"/>
            <a:ext cx="36576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3732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5811" y="-81335"/>
            <a:ext cx="2652110" cy="1547064"/>
          </a:xfrm>
          <a:prstGeom prst="rect">
            <a:avLst/>
          </a:prstGeom>
        </p:spPr>
      </p:pic>
      <p:sp>
        <p:nvSpPr>
          <p:cNvPr id="30" name="Title 1"/>
          <p:cNvSpPr txBox="1">
            <a:spLocks/>
          </p:cNvSpPr>
          <p:nvPr/>
        </p:nvSpPr>
        <p:spPr>
          <a:xfrm>
            <a:off x="823316" y="-190629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 smtClean="0">
                <a:solidFill>
                  <a:srgbClr val="0070C0"/>
                </a:solidFill>
              </a:rPr>
              <a:t>What Is Next?</a:t>
            </a:r>
            <a:endParaRPr lang="en-US" sz="4000" dirty="0">
              <a:solidFill>
                <a:srgbClr val="0070C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27" y="2966403"/>
            <a:ext cx="9419984" cy="2560391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6625341" y="1726988"/>
            <a:ext cx="2331977" cy="2331977"/>
            <a:chOff x="4795819" y="1091995"/>
            <a:chExt cx="3401291" cy="340129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95819" y="1091995"/>
              <a:ext cx="3401291" cy="3401291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70409" y="2507263"/>
              <a:ext cx="2652110" cy="1547064"/>
            </a:xfrm>
            <a:prstGeom prst="rect">
              <a:avLst/>
            </a:prstGeom>
          </p:spPr>
        </p:pic>
      </p:grpSp>
      <p:sp>
        <p:nvSpPr>
          <p:cNvPr id="32" name="Subtitle 2"/>
          <p:cNvSpPr txBox="1">
            <a:spLocks/>
          </p:cNvSpPr>
          <p:nvPr/>
        </p:nvSpPr>
        <p:spPr>
          <a:xfrm>
            <a:off x="1584765" y="1784977"/>
            <a:ext cx="4492083" cy="25275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 smtClean="0">
                <a:solidFill>
                  <a:srgbClr val="00B0F0"/>
                </a:solidFill>
              </a:rPr>
              <a:t>Addition to  the Orientation: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Provide additional information 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Encourage student interactions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Enable students to get into UT mindset</a:t>
            </a:r>
          </a:p>
          <a:p>
            <a:pPr algn="l"/>
            <a:r>
              <a:rPr lang="en-US" dirty="0" smtClean="0">
                <a:solidFill>
                  <a:srgbClr val="0070C0"/>
                </a:solidFill>
              </a:rPr>
              <a:t>- Have MORE fun at orientation 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3586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1"/>
    </p:bldLst>
  </p:timing>
</p:sld>
</file>

<file path=ppt/theme/theme1.xml><?xml version="1.0" encoding="utf-8"?>
<a:theme xmlns:a="http://schemas.openxmlformats.org/drawingml/2006/main" name="Facet">
  <a:themeElements>
    <a:clrScheme name="Orange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763</TotalTime>
  <Words>264</Words>
  <Application>Microsoft Macintosh PowerPoint</Application>
  <PresentationFormat>Custom</PresentationFormat>
  <Paragraphs>85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Facet</vt:lpstr>
      <vt:lpstr>Run Bevo Run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Run Bevo Run</dc:title>
  <dc:creator>Chiquini, Patrizio</dc:creator>
  <cp:lastModifiedBy>Patrizio Chiquini</cp:lastModifiedBy>
  <cp:revision>28</cp:revision>
  <dcterms:created xsi:type="dcterms:W3CDTF">2017-04-24T17:47:45Z</dcterms:created>
  <dcterms:modified xsi:type="dcterms:W3CDTF">2017-04-27T02:31:30Z</dcterms:modified>
</cp:coreProperties>
</file>

<file path=docProps/thumbnail.jpeg>
</file>